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gHZXrJ0ec8jnkuEYC92ZL3acNs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customschemas.google.com/relationships/presentationmetadata" Target="meta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40" name="Google Shape;140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46" name="Google Shape;14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52" name="Google Shape;152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58" name="Google Shape;15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64" name="Google Shape;164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213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70" name="Google Shape;170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76" name="Google Shape;17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036829" cy="6770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2" name="Google Shape;182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8" name="Google Shape;188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94" name="Google Shape;194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92" name="Google Shape;92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0" name="Google Shape;20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6" name="Google Shape;20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6" name="Google Shape;226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704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32" name="Google Shape;232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38" name="Google Shape;238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44" name="Google Shape;244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8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57" name="Google Shape;257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98" name="Google Shape;98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63" name="Google Shape;263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69" name="Google Shape;269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82" name="Google Shape;282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88" name="Google Shape;288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94" name="Google Shape;294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19554"/>
            <a:ext cx="12404539" cy="6977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00" name="Google Shape;300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06" name="Google Shape;306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0" name="Google Shape;3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4" name="Google Shape;104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7" name="Google Shape;3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0" name="Google Shape;340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41" name="Google Shape;34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47" name="Google Shape;347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53" name="Google Shape;353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59" name="Google Shape;359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65" name="Google Shape;365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71" name="Google Shape;371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77" name="Google Shape;377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10" name="Google Shape;11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572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16" name="Google Shape;116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22" name="Google Shape;122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28" name="Google Shape;128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34" name="Google Shape;134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2020-05-26T11:13:31Z</dcterms:created>
  <dc:creator>Hemrayev Dessan</dc:creator>
</cp:coreProperties>
</file>